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94558"/>
  </p:normalViewPr>
  <p:slideViewPr>
    <p:cSldViewPr>
      <p:cViewPr varScale="1">
        <p:scale>
          <a:sx n="116" d="100"/>
          <a:sy n="116" d="100"/>
        </p:scale>
        <p:origin x="183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24/09/20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24/09/20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373216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34E5-2E50-E54D-858A-4AB2B9D06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280A7-6483-164C-8A93-6AA9F07F5CB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24/09/2020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5: Gwerthuso Cynnyrch Bwyd</a:t>
            </a:r>
            <a:r>
              <a:rPr lang="en-GB" sz="3600" dirty="0"/>
              <a:t> 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A01F-454F-554A-A6AA-DF92240C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Cynhesu!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6889-4A06-D744-9D18-E2434022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Allwch chi gofio'r geiriau i'r gân pen, ysgwyddau, coesau, traed?</a:t>
            </a:r>
            <a:endParaRPr lang="cy-GB" b="1" dirty="0">
              <a:solidFill>
                <a:srgbClr val="E8580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BF891-BA80-4C44-919A-60305C7D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0F65773-5BBE-5D4B-91EE-DB20D557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21247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41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80BEB-087F-9444-8971-2E37A12E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Ein synhwyrau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E437-1836-BA43-86F0-ADED53AB7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Mae ein synhwyrau yn ein helpu i wneud synnwyr o'r byd o'n cwmpas. Maen nhw'n rhoi gwybodaeth a help i ni i'n cadw ni'n ddiogel.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/>
              <a:t>Rydym yn defnyddio ein llygaid ar gyfer ein synnwyr gweld neu ein golwg.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Rydym yn defnyddio ein clustiau ar gyfer ein synnwyr clywed.</a:t>
            </a:r>
            <a:endParaRPr lang="en-GB" dirty="0">
              <a:solidFill>
                <a:srgbClr val="E85803"/>
              </a:solidFill>
            </a:endParaRPr>
          </a:p>
          <a:p>
            <a:pPr lvl="1">
              <a:spcBef>
                <a:spcPts val="800"/>
              </a:spcBef>
            </a:pPr>
            <a:r>
              <a:rPr lang="cy-GB" dirty="0"/>
              <a:t>Rydym yn defnyddio ein croen ar gyfer ein synnwyr cyffwrdd.</a:t>
            </a:r>
            <a:endParaRPr lang="en-GB" dirty="0"/>
          </a:p>
          <a:p>
            <a:pPr lvl="1">
              <a:spcBef>
                <a:spcPts val="800"/>
              </a:spcBef>
            </a:pPr>
            <a:r>
              <a:rPr lang="cy-GB" dirty="0">
                <a:solidFill>
                  <a:srgbClr val="E85803"/>
                </a:solidFill>
              </a:rPr>
              <a:t>Rydyn ni'n defnyddio ein trwyn ar gyfer ein synnwyr arogli.</a:t>
            </a:r>
            <a:endParaRPr lang="en-GB" dirty="0">
              <a:solidFill>
                <a:srgbClr val="E85803"/>
              </a:solidFill>
            </a:endParaRPr>
          </a:p>
          <a:p>
            <a:pPr lvl="1">
              <a:spcBef>
                <a:spcPts val="800"/>
              </a:spcBef>
            </a:pPr>
            <a:r>
              <a:rPr lang="cy-GB" dirty="0"/>
              <a:t>Rydyn ni'n defnyddio ein tafod ar gyfer ein synnwyr blasu.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500AA-A8C3-0642-ACA8-85CB204A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A007B-65E4-8B4B-9999-AF36D2CF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golwg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3B86C-499B-A447-81A6-1378DBF5A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DF1482-9AEA-D74A-A550-A8012CBA7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3738" y="2204864"/>
            <a:ext cx="4716524" cy="31443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93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E1607-69BA-CD4D-AAAB-C356C1CC9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clyw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41FB5-01E5-2749-B18B-00A5CB0C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7986463-6995-574E-B333-2DB56424A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644515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1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26FA-D3E5-DA4D-B841-AD48083F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cyffwrdd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E49D-E9B4-154B-8A9C-502628D2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2672AD6-1ADB-1443-A485-E690AC86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292587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6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372F-CF67-6D47-B19F-4F97C2DB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arogli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1F849-24FB-7847-B0D4-8DFA4688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07E3EDF-175F-BA41-9439-A634D5A05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863" y="2132856"/>
            <a:ext cx="3836273" cy="34981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1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DDC1-DA6A-D341-94BF-10379FE5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Archwilio blas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A6090-78AD-F148-8790-1BD8B7DE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28C4DA-CCD2-0F46-A34B-A222FD7F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529" y="1916832"/>
            <a:ext cx="3575246" cy="3575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0660-230D-5B42-A967-E42DCEECA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Gwerthusiad iogwrt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31BB1-5EEF-7747-B885-0C195FD28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Sut mae'ch cynnyrch yn edrych?</a:t>
            </a:r>
            <a:endParaRPr lang="en-GB" dirty="0"/>
          </a:p>
          <a:p>
            <a:pPr lvl="1"/>
            <a:r>
              <a:rPr lang="cy-GB" dirty="0"/>
              <a:t>Sut mae'n arogli?</a:t>
            </a:r>
            <a:endParaRPr lang="en-GB" dirty="0"/>
          </a:p>
          <a:p>
            <a:pPr lvl="1"/>
            <a:r>
              <a:rPr lang="cy-GB" dirty="0"/>
              <a:t>Sut mae'n blasu ac yn teimlo?</a:t>
            </a:r>
            <a:endParaRPr lang="en-GB" dirty="0"/>
          </a:p>
          <a:p>
            <a:r>
              <a:rPr lang="cy-GB" dirty="0"/>
              <a:t>Faint o ddarnau o bob ffrwyth </a:t>
            </a:r>
            <a:br>
              <a:rPr lang="cy-GB" dirty="0"/>
            </a:br>
            <a:r>
              <a:rPr lang="cy-GB" dirty="0"/>
              <a:t>y gwnaethoch chi eu defnyddio? </a:t>
            </a:r>
          </a:p>
          <a:p>
            <a:r>
              <a:rPr lang="cy-GB" dirty="0"/>
              <a:t>A oedd yr un peth â'ch cynllun </a:t>
            </a:r>
            <a:br>
              <a:rPr lang="cy-GB" dirty="0"/>
            </a:br>
            <a:r>
              <a:rPr lang="cy-GB" dirty="0"/>
              <a:t>neu a oedd mwy, yr un peth </a:t>
            </a:r>
            <a:br>
              <a:rPr lang="cy-GB" dirty="0"/>
            </a:br>
            <a:r>
              <a:rPr lang="cy-GB" dirty="0"/>
              <a:t>neu lai?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A2276-2175-D24E-AD42-54AA99A3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A9A83C-C08A-8C48-B4F6-E253276D3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456384" cy="230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475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</TotalTime>
  <Words>179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 Theme</vt:lpstr>
      <vt:lpstr>Cam 5: Gwerthuso Cynnyrch Bwyd </vt:lpstr>
      <vt:lpstr>Cynhesu! </vt:lpstr>
      <vt:lpstr>Ein synhwyrau</vt:lpstr>
      <vt:lpstr>Archwilio golwg </vt:lpstr>
      <vt:lpstr>Archwilio clyw </vt:lpstr>
      <vt:lpstr>Archwilio cyffwrdd </vt:lpstr>
      <vt:lpstr>Archwilio arogli</vt:lpstr>
      <vt:lpstr>Archwilio blas</vt:lpstr>
      <vt:lpstr>Gwerthusiad iogwrt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225</cp:revision>
  <dcterms:created xsi:type="dcterms:W3CDTF">2019-10-23T13:59:40Z</dcterms:created>
  <dcterms:modified xsi:type="dcterms:W3CDTF">2020-09-24T10:46:47Z</dcterms:modified>
</cp:coreProperties>
</file>